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9144000" cy="6858000" type="screen4x3"/>
  <p:notesSz cx="6797675" cy="98742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45D82F-A4E7-4C10-8F08-BA339F5849A0}" type="datetimeFigureOut">
              <a:rPr lang="pl-PL" smtClean="0"/>
              <a:t>30.10.2025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6D7F3D-746B-4658-B9F9-BAB133A09C74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3760D-D50E-3978-67A6-931AE2639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ytuł 1">
            <a:extLst>
              <a:ext uri="{FF2B5EF4-FFF2-40B4-BE49-F238E27FC236}">
                <a16:creationId xmlns:a16="http://schemas.microsoft.com/office/drawing/2014/main" id="{5436D803-47EE-0322-A1CA-75A4D51450E3}"/>
              </a:ext>
            </a:extLst>
          </p:cNvPr>
          <p:cNvSpPr txBox="1">
            <a:spLocks/>
          </p:cNvSpPr>
          <p:nvPr/>
        </p:nvSpPr>
        <p:spPr>
          <a:xfrm>
            <a:off x="1259632" y="292818"/>
            <a:ext cx="6512511" cy="97845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Font typeface="Georgia" pitchFamily="18" charset="0"/>
              <a:buNone/>
            </a:pPr>
            <a:r>
              <a:rPr lang="pl-PL" sz="3600" dirty="0"/>
              <a:t>Podatki  w gminach na 2026</a:t>
            </a:r>
            <a:br>
              <a:rPr lang="pl-PL" sz="3600" dirty="0"/>
            </a:br>
            <a:br>
              <a:rPr lang="pl-PL" dirty="0"/>
            </a:br>
            <a:endParaRPr lang="pl-PL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2B39A45-33EC-A4E7-AC3E-609E51E1A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060941"/>
              </p:ext>
            </p:extLst>
          </p:nvPr>
        </p:nvGraphicFramePr>
        <p:xfrm>
          <a:off x="539552" y="1196752"/>
          <a:ext cx="7992886" cy="53684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2141">
                  <a:extLst>
                    <a:ext uri="{9D8B030D-6E8A-4147-A177-3AD203B41FA5}">
                      <a16:colId xmlns:a16="http://schemas.microsoft.com/office/drawing/2014/main" val="2266399361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612670882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1367756626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3047939857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2180001841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2272689700"/>
                    </a:ext>
                  </a:extLst>
                </a:gridCol>
              </a:tblGrid>
              <a:tr h="2968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Gmina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Budynki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Grunty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7651932"/>
                  </a:ext>
                </a:extLst>
              </a:tr>
              <a:tr h="50472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działalność gospodarcza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zamieszkałe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pozostałe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działalność gospodarcza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pozostałe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368138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Cieszyn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35,53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1,20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12,00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1,43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0,63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938516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Wisła</a:t>
                      </a:r>
                    </a:p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(projekt)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34,58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1,23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11,12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1,43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0,63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495965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Ustroń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34,20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1,10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12,00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1,42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0,70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342839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Zebrzydowice </a:t>
                      </a:r>
                    </a:p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(projekt)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35,43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1,08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10,45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1,45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0,70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41706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Dębowiec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33,40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1,10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10,95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1,32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0,69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8830041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Chybie</a:t>
                      </a:r>
                    </a:p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(2025)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33,83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1,17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7,58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1,37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0,52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8234477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Istebna</a:t>
                      </a:r>
                    </a:p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(projekt)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31,50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1,16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11,30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1,37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0,50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658302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Hażlach</a:t>
                      </a:r>
                    </a:p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(2025)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30,99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1,08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10,12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1,27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0,63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162655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Dębowiec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33,40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1,10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10,95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1,32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0,69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4440454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Goleszów</a:t>
                      </a:r>
                    </a:p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(2025)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32,14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1,08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7,79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1,33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0,57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9830976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Strumień</a:t>
                      </a:r>
                    </a:p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(2025)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32,69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1,13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7,48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1,33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0,58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74859"/>
                  </a:ext>
                </a:extLst>
              </a:tr>
              <a:tr h="380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Skoczów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31,90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1,00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9,65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1,26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0,58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3876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416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24215-7686-D6A9-0A01-9653FCED2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ytuł 1">
            <a:extLst>
              <a:ext uri="{FF2B5EF4-FFF2-40B4-BE49-F238E27FC236}">
                <a16:creationId xmlns:a16="http://schemas.microsoft.com/office/drawing/2014/main" id="{0DB68E15-864B-7EA5-A580-17A859D38E6F}"/>
              </a:ext>
            </a:extLst>
          </p:cNvPr>
          <p:cNvSpPr txBox="1">
            <a:spLocks/>
          </p:cNvSpPr>
          <p:nvPr/>
        </p:nvSpPr>
        <p:spPr>
          <a:xfrm>
            <a:off x="1259632" y="292818"/>
            <a:ext cx="6512511" cy="97845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Font typeface="Georgia" pitchFamily="18" charset="0"/>
              <a:buNone/>
            </a:pPr>
            <a:r>
              <a:rPr lang="pl-PL" sz="3600" dirty="0"/>
              <a:t>Podatki  w gminach na 2026</a:t>
            </a:r>
            <a:br>
              <a:rPr lang="pl-PL" sz="3600" dirty="0"/>
            </a:br>
            <a:br>
              <a:rPr lang="pl-PL" dirty="0"/>
            </a:br>
            <a:endParaRPr lang="pl-PL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75A4B8F-69B1-838B-362E-D28B74F2DC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53988"/>
              </p:ext>
            </p:extLst>
          </p:nvPr>
        </p:nvGraphicFramePr>
        <p:xfrm>
          <a:off x="519444" y="1484784"/>
          <a:ext cx="7992886" cy="2016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2141">
                  <a:extLst>
                    <a:ext uri="{9D8B030D-6E8A-4147-A177-3AD203B41FA5}">
                      <a16:colId xmlns:a16="http://schemas.microsoft.com/office/drawing/2014/main" val="2266399361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612670882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1367756626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3047939857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2180001841"/>
                    </a:ext>
                  </a:extLst>
                </a:gridCol>
                <a:gridCol w="1252149">
                  <a:extLst>
                    <a:ext uri="{9D8B030D-6E8A-4147-A177-3AD203B41FA5}">
                      <a16:colId xmlns:a16="http://schemas.microsoft.com/office/drawing/2014/main" val="2272689700"/>
                    </a:ext>
                  </a:extLst>
                </a:gridCol>
              </a:tblGrid>
              <a:tr h="296894">
                <a:tc row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Budynki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Grunty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7651932"/>
                  </a:ext>
                </a:extLst>
              </a:tr>
              <a:tr h="50472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działalność gospodarcza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zamieszkałe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pozostałe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działalność gospodarcza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pozostałe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368138"/>
                  </a:ext>
                </a:extLst>
              </a:tr>
              <a:tr h="63854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Średnia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33,30 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1,12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10,12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1,36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0,62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938516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Skoczów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31,90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1,00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9,65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1,26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u="none" strike="noStrike" dirty="0">
                          <a:effectLst/>
                        </a:rPr>
                        <a:t>0,58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3876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603866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czny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555</TotalTime>
  <Words>138</Words>
  <Application>Microsoft Office PowerPoint</Application>
  <PresentationFormat>Pokaz na ekranie (4:3)</PresentationFormat>
  <Paragraphs>108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Georgia</vt:lpstr>
      <vt:lpstr>Trebuchet MS</vt:lpstr>
      <vt:lpstr>Aerodynamiczny</vt:lpstr>
      <vt:lpstr>Prezentacja programu PowerPoint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Mieszkanie</dc:title>
  <dc:creator>Jerzy Ciałoń</dc:creator>
  <cp:lastModifiedBy>Jerzy Ciałoń</cp:lastModifiedBy>
  <cp:revision>24</cp:revision>
  <cp:lastPrinted>2020-12-16T09:26:40Z</cp:lastPrinted>
  <dcterms:created xsi:type="dcterms:W3CDTF">2020-12-16T08:37:04Z</dcterms:created>
  <dcterms:modified xsi:type="dcterms:W3CDTF">2025-10-30T08:58:45Z</dcterms:modified>
</cp:coreProperties>
</file>